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62" r:id="rId2"/>
    <p:sldId id="256" r:id="rId3"/>
    <p:sldId id="258" r:id="rId4"/>
    <p:sldId id="260" r:id="rId5"/>
    <p:sldId id="257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93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41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6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8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3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6C991B-2C19-43C0-8ECA-0FFE3572677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171154-A622-4708-8908-5F87A968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4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1"/>
          <a:stretch/>
        </p:blipFill>
        <p:spPr>
          <a:xfrm>
            <a:off x="1" y="628649"/>
            <a:ext cx="6553200" cy="6229351"/>
          </a:xfrm>
        </p:spPr>
      </p:pic>
      <p:sp>
        <p:nvSpPr>
          <p:cNvPr id="5" name="TextBox 4"/>
          <p:cNvSpPr txBox="1"/>
          <p:nvPr/>
        </p:nvSpPr>
        <p:spPr>
          <a:xfrm>
            <a:off x="6724650" y="542925"/>
            <a:ext cx="50432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NDEQ &amp; DHHS</a:t>
            </a:r>
          </a:p>
          <a:p>
            <a:r>
              <a:rPr lang="en-US" sz="4800" dirty="0" smtClean="0"/>
              <a:t>Working</a:t>
            </a:r>
          </a:p>
          <a:p>
            <a:r>
              <a:rPr lang="en-US" sz="4800" dirty="0" smtClean="0"/>
              <a:t>together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5625" y="3629025"/>
            <a:ext cx="37721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L Miesbach, PG</a:t>
            </a:r>
          </a:p>
          <a:p>
            <a:r>
              <a:rPr lang="en-US" dirty="0" smtClean="0"/>
              <a:t>Groundwater Section Supervisor</a:t>
            </a:r>
          </a:p>
          <a:p>
            <a:r>
              <a:rPr lang="en-US" dirty="0" smtClean="0"/>
              <a:t>NDEQ</a:t>
            </a:r>
          </a:p>
          <a:p>
            <a:endParaRPr lang="en-US" dirty="0"/>
          </a:p>
          <a:p>
            <a:r>
              <a:rPr lang="en-US" dirty="0" smtClean="0"/>
              <a:t>NSIA/NSRA</a:t>
            </a:r>
          </a:p>
          <a:p>
            <a:r>
              <a:rPr lang="en-US" dirty="0" smtClean="0"/>
              <a:t>Kearney, NE </a:t>
            </a:r>
          </a:p>
          <a:p>
            <a:r>
              <a:rPr lang="en-US" dirty="0" smtClean="0"/>
              <a:t>November 20,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437668">
            <a:off x="1952346" y="355868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NDEQ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9867539">
            <a:off x="808673" y="2939950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DHHS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8" y="0"/>
            <a:ext cx="6951997" cy="68302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360082">
            <a:off x="2928811" y="3160293"/>
            <a:ext cx="2959769" cy="7459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9687" y="497305"/>
            <a:ext cx="33201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The</a:t>
            </a:r>
          </a:p>
          <a:p>
            <a:r>
              <a:rPr lang="en-US" sz="8800" dirty="0" smtClean="0"/>
              <a:t>Move</a:t>
            </a:r>
            <a:endParaRPr lang="en-US"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6079959" y="485273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NSOB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9221" y="181275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Atrium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6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50"/>
          <a:stretch/>
        </p:blipFill>
        <p:spPr>
          <a:xfrm>
            <a:off x="3128211" y="67659"/>
            <a:ext cx="2887578" cy="4122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7"/>
          <a:stretch/>
        </p:blipFill>
        <p:spPr>
          <a:xfrm>
            <a:off x="5959641" y="2129074"/>
            <a:ext cx="2983832" cy="2812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1" b="23120"/>
          <a:stretch/>
        </p:blipFill>
        <p:spPr>
          <a:xfrm>
            <a:off x="465221" y="2129074"/>
            <a:ext cx="2662990" cy="4561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9164" y="245722"/>
            <a:ext cx="26949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Who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3128211" y="67659"/>
            <a:ext cx="2887578" cy="1122966"/>
          </a:xfrm>
          <a:prstGeom prst="rect">
            <a:avLst/>
          </a:prstGeom>
          <a:gradFill>
            <a:gsLst>
              <a:gs pos="95000">
                <a:schemeClr val="bg2">
                  <a:tint val="97000"/>
                  <a:hueMod val="92000"/>
                  <a:satMod val="169000"/>
                  <a:alpha val="30000"/>
                  <a:lumMod val="35000"/>
                  <a:lumOff val="6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6568" y="5679144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Moved in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1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7" y="54429"/>
            <a:ext cx="9059730" cy="673825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397417" y="3626517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626142" y="4321842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502442" y="3857623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369217" y="2526630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40742" y="3921792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550317" y="3295221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49542" y="1435767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61112" y="5388642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4268" y="5258619"/>
            <a:ext cx="153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NDEQ Folks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8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68"/>
          <a:stretch/>
        </p:blipFill>
        <p:spPr>
          <a:xfrm>
            <a:off x="3328736" y="967612"/>
            <a:ext cx="2887578" cy="5056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6"/>
          <a:stretch/>
        </p:blipFill>
        <p:spPr>
          <a:xfrm>
            <a:off x="3328736" y="83701"/>
            <a:ext cx="2887578" cy="983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5" b="35205"/>
          <a:stretch/>
        </p:blipFill>
        <p:spPr>
          <a:xfrm>
            <a:off x="224985" y="1989221"/>
            <a:ext cx="3103751" cy="348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8"/>
          <a:stretch/>
        </p:blipFill>
        <p:spPr>
          <a:xfrm>
            <a:off x="6214585" y="1989221"/>
            <a:ext cx="3043715" cy="4809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164" y="245722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Who 2</a:t>
            </a:r>
            <a:endParaRPr lang="en-US" sz="8800" dirty="0"/>
          </a:p>
        </p:txBody>
      </p:sp>
      <p:sp>
        <p:nvSpPr>
          <p:cNvPr id="7" name="5-Point Star 6"/>
          <p:cNvSpPr/>
          <p:nvPr/>
        </p:nvSpPr>
        <p:spPr>
          <a:xfrm flipH="1">
            <a:off x="8495295" y="4230106"/>
            <a:ext cx="143879" cy="1418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8736" y="83701"/>
            <a:ext cx="2887578" cy="5940110"/>
          </a:xfrm>
          <a:prstGeom prst="rect">
            <a:avLst/>
          </a:prstGeom>
          <a:gradFill>
            <a:gsLst>
              <a:gs pos="95000">
                <a:schemeClr val="bg2">
                  <a:tint val="97000"/>
                  <a:hueMod val="92000"/>
                  <a:satMod val="169000"/>
                  <a:alpha val="25000"/>
                  <a:lumMod val="35000"/>
                  <a:lumOff val="6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985" y="1989221"/>
            <a:ext cx="3103751" cy="3489157"/>
          </a:xfrm>
          <a:prstGeom prst="rect">
            <a:avLst/>
          </a:prstGeom>
          <a:gradFill>
            <a:gsLst>
              <a:gs pos="95000">
                <a:schemeClr val="bg2">
                  <a:tint val="97000"/>
                  <a:hueMod val="92000"/>
                  <a:satMod val="169000"/>
                  <a:alpha val="25000"/>
                  <a:lumMod val="35000"/>
                  <a:lumOff val="6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16314" y="1989221"/>
            <a:ext cx="3041986" cy="2468479"/>
          </a:xfrm>
          <a:prstGeom prst="rect">
            <a:avLst/>
          </a:prstGeom>
          <a:gradFill>
            <a:gsLst>
              <a:gs pos="95000">
                <a:schemeClr val="bg2">
                  <a:tint val="97000"/>
                  <a:hueMod val="92000"/>
                  <a:satMod val="169000"/>
                  <a:alpha val="25000"/>
                  <a:lumMod val="35000"/>
                  <a:lumOff val="6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1053" y="6039853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Moved in 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519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4" y="0"/>
            <a:ext cx="8875059" cy="68580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 flipH="1">
            <a:off x="1580145" y="1620256"/>
            <a:ext cx="143879" cy="1418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140492" y="6226842"/>
            <a:ext cx="152400" cy="128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71375" y="6106344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NDEQ Folks</a:t>
            </a:r>
          </a:p>
        </p:txBody>
      </p:sp>
    </p:spTree>
    <p:extLst>
      <p:ext uri="{BB962C8B-B14F-4D97-AF65-F5344CB8AC3E}">
        <p14:creationId xmlns:p14="http://schemas.microsoft.com/office/powerpoint/2010/main" val="226819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17" y="9525"/>
            <a:ext cx="1676400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3" y="581025"/>
            <a:ext cx="1417133" cy="627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6" y="1176337"/>
            <a:ext cx="1600200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/>
          <a:stretch/>
        </p:blipFill>
        <p:spPr>
          <a:xfrm>
            <a:off x="2578646" y="1190624"/>
            <a:ext cx="1666875" cy="511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17"/>
          <a:stretch/>
        </p:blipFill>
        <p:spPr>
          <a:xfrm>
            <a:off x="1801044" y="683417"/>
            <a:ext cx="1666875" cy="504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1873" y="1047750"/>
            <a:ext cx="4491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Questions?</a:t>
            </a:r>
          </a:p>
          <a:p>
            <a:r>
              <a:rPr lang="en-US" sz="3600" dirty="0" smtClean="0"/>
              <a:t>(402) </a:t>
            </a:r>
            <a:r>
              <a:rPr lang="en-US" sz="3600" dirty="0" smtClean="0"/>
              <a:t>471-4982</a:t>
            </a:r>
          </a:p>
          <a:p>
            <a:endParaRPr lang="en-US" dirty="0" smtClean="0"/>
          </a:p>
          <a:p>
            <a:r>
              <a:rPr lang="en-US" dirty="0" smtClean="0"/>
              <a:t>david.miesbach@nebraska.gov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3517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48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Miesbach, David</dc:creator>
  <cp:lastModifiedBy>Miesbach, David</cp:lastModifiedBy>
  <cp:revision>13</cp:revision>
  <dcterms:created xsi:type="dcterms:W3CDTF">2018-11-14T19:45:34Z</dcterms:created>
  <dcterms:modified xsi:type="dcterms:W3CDTF">2018-11-19T14:50:06Z</dcterms:modified>
</cp:coreProperties>
</file>